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68DEC2-4A0D-4CE7-8F94-2A68EF132A5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C314EB-B2FD-446A-9F98-A98BCE9D765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workflow for constructing plague knowledge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Extended relations.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Plague knowledge in list format.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process of processing triads manually.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Three forms of disease–gene query results in Neo4j. (A) A kind of form in graph; (B) shows a kind of form in table; (C) a kind of form in text.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Subgraph of the plague knowledge graph.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System home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Plague knowledge graph visualization module.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Text automatic annotation module.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Plague knowledge graph visualization based on the Neo4j module.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 between enzyme and bacteria.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83B2E2-54D5-4A25-BFE4-9C86FF7721C9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c1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The workflow for constructing plague knowledge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03600" y="1371600"/>
            <a:ext cx="23482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10. </a:t>
            </a:r>
            <a:r>
              <a:rPr lang="en-US" altLang="en-US" b="0"/>
              <a:t>Extended relations.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573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11. </a:t>
            </a:r>
            <a:r>
              <a:rPr lang="en-US" altLang="en-US" b="0"/>
              <a:t>Plague knowledge in list format.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438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The process of processing triads manually.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0985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Three forms of disease–gene query results in Neo4j. (A) A kind of form in graph; (B) shows a kind of form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235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Subgraph of the plague knowledge graph.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640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System home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502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Plague knowledge graph visualization module.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340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Text automatic annotation module.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924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8. </a:t>
            </a:r>
            <a:r>
              <a:rPr lang="en-US" altLang="en-US" b="0"/>
              <a:t>Plague knowledge graph visualization based on the Neo4j module.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123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https://doi.org/10.1093/database/baac100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9. </a:t>
            </a:r>
            <a:r>
              <a:rPr lang="en-US" altLang="en-US" b="0"/>
              <a:t>Relations between enzyme and bacteria.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189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33</Paragraphs>
  <Slides>11</Slides>
  <Notes>11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13_Office Theme</vt:lpstr>
      <vt:lpstr>Figure 1. The workflow for constructing plague knowledge database.
</vt:lpstr>
      <vt:lpstr>Figure 2. The process of processing triads manually.
</vt:lpstr>
      <vt:lpstr>Figure 3. Three forms of disease–gene query results in Neo4j. (A) A kind of form in graph; (B) shows a kind of form in ...</vt:lpstr>
      <vt:lpstr>Figure 4. Subgraph of the plague knowledge graph.
</vt:lpstr>
      <vt:lpstr>Figure 5. System home page.
</vt:lpstr>
      <vt:lpstr>Figure 6. Plague knowledge graph visualization module.
</vt:lpstr>
      <vt:lpstr>Figure 7. Text automatic annotation module.
</vt:lpstr>
      <vt:lpstr>Figure 8. Plague knowledge graph visualization based on the Neo4j module.
</vt:lpstr>
      <vt:lpstr>Figure 9. Relations between enzyme and bacteria.
</vt:lpstr>
      <vt:lpstr>Figure 10. Extended relations.
</vt:lpstr>
      <vt:lpstr>Figure 11. Plague knowledge in list format.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2024-04-29T16:22:56Z</dcterms:modified>
</cp:coreProperties>
</file>