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1A5D7F-A8E0-4EA2-9936-B7BE5576C8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3811B-E5BD-4427-8DF4-DFD33C1939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the Nabe database. (A) Alanine mutation percentage chart. (B) The ratio of DNA to RNA in alanine mutation.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FA0598-D7AD-4CCB-94F6-8C9D033725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Statistics of the Nabe database. (A) Alanine mutation percentage chart. (B) The ratio of DNA to RNA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3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Statistics of the Nabe database. (A) Alanine mutation percentage chart. (B) The ratio of DNA to RNA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2024-05-19T15:14:43Z</dcterms:modified>
</cp:coreProperties>
</file>