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10BEA9-FD92-4A2D-A2FF-2BC1DCBCC4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A26EAF-0EFA-4AF0-8188-8BDDAA1ACF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Network diagram of SOD1-CCS1 superoxide dismutase heterodimer page. GO annotations and complex subunits that are shared between the focus complex and other complexes are shown as a network. Users can select to see shared GO terms or shared subunits individually or both. Images can be downloaded as .png files.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2065C0-6912-40F0-A6D7-A093C0722C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Network diagram of SOD1-CCS1 superoxide dismutase heterodimer page. GO annotations and complex subunits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772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Network diagram of SOD1-CCS1 superoxide dismutase heterodimer page. GO annotations and complex subunits that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2024-05-19T10:23:12Z</dcterms:modified>
</cp:coreProperties>
</file>