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A3C32-7D83-4561-9A36-5FF44FE4F3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4D5EA-032A-4D94-9F99-7124F520DD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Having first retrieved the Ensembl gene IDs for the three APL1 genes, these are used to filter the A. gambiae data set. Fifty variations were retrieved that lie within the three genes of the APL1 locus.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F660D5-2868-4689-A1E6-3D21A6C7EA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bar030, </a:t>
            </a:r>
            <a:r>
              <a:rPr lang="en-US" altLang="en-US" sz="1000">
                <a:solidFill>
                  <a:srgbClr val="333333"/>
                </a:solidFill>
                <a:hlinkClick r:id="rId3"/>
              </a:rPr>
              <a:t>https://doi.org/10.1093/database/bar030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Having first retrieved the Ensembl gene IDs for the three APL1 genes, these are used to filter the A. gambiae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575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Having first retrieved the Ensembl gene IDs for the three APL1 genes, these are used to filter the A. gambiae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2024-05-02T02:18:15Z</dcterms:modified>
</cp:coreProperties>
</file>