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187511-4548-4359-9EE7-87D0617E78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1571A8-D281-42CE-8114-85970F58D7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microRNAs according to the false-positive codes in cattle. Sequences without a `1’-value are more likely to be true microRNAs and those with 4 1-values are less likely to be microRNAs. Plain color, codes without `1’; gridded color, codes with one `1’; dotted color, codes with two `1’, hatched color, codes with three `1’; empty color, codes with four `1’.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45016-05CE-484D-A75F-59D77738A3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Proportion of microRNAs according to the false-positive codes in cattle. Sequences without a `1’-value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535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Proportion of microRNAs according to the false-positive codes in cattle. Sequences without a `1’-value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2024-05-20T05:14:26Z</dcterms:modified>
</cp:coreProperties>
</file>