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50B867-5CA1-4F31-94C3-BDBE7DE452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9587F9-CF79-457D-97DC-CD1C312E5B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DiseaseComps use MEDIC. The DiseaseComps tab (orange) ranks diseases similar to ‘DRAVET SYNDROME’ based upon shared genes. DiseaseComps, which employs MEDIC as its disease vocabulary, ranks a mixture of both MeSH and OMIM terms (recognizable by its capitalization) based upon their similarity index. ‘DRAVET SYNDROME’ is discovered to share genes with epilepsy, migraines and hepatic encephalopathy.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33686F-C121-48CA-AC7E-D02BD4476C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DiseaseComps use MEDIC. The DiseaseComps tab (orange) ranks diseases similar to ‘DRAVET SYNDROME’ based upon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321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DiseaseComps use MEDIC. The DiseaseComps tab (orange) ranks diseases similar to ‘DRAVET SYNDROME’ based upon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2024-05-13T23:06:08Z</dcterms:modified>
</cp:coreProperties>
</file>