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A12D24-9ABB-429E-9EA3-CCD9D3EEF3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6F7A4-4647-424F-BA25-F78A358460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of syntactic analysis of a sentence as performed by the Ontogene parser. Reprinted from Journal of Biomedical Informatics, Volume 45, Issue 5, Fabio Rinaldi, Gerold Schneider, Simon Clematide, ‘Relation Mining Experiments in the Pharmacogenomics Domain’, pages 851–861, 2012, with permission from Elsevier.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CF6EF-1AD8-40ED-8B50-539847A402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Official results of the BioCreative 2012 competition (task 1: ‘triage for the CTD database’). OntoGene was identified as ‘Group 116’. Reproduced from (18).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CF6EF-1AD8-40ED-8B50-539847A402C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ODIN interface: entity annotations and candidate interactions on a sample PubMed abstract.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CF6EF-1AD8-40ED-8B50-539847A402C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ODIN interface: entry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CF6EF-1AD8-40ED-8B50-539847A402C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architecture of the OntoGene system. The OntoGene pipeline delivers a richly annotated version of the original document. For the experiments described in this article, we made use of (i) tokens, (ii) domain entities and (iii) 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CF6EF-1AD8-40ED-8B50-539847A402C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3"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53" TargetMode="External" /><Relationship Id="rId4"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53" TargetMode="External" /><Relationship Id="rId4" Type="http://schemas.openxmlformats.org/officeDocument/2006/relationships/image" Target="../media/image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53" TargetMode="External" /><Relationship Id="rId4" Type="http://schemas.openxmlformats.org/officeDocument/2006/relationships/image" Target="../media/image1.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s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bas053, </a:t>
            </a:r>
            <a:r>
              <a:rPr lang="en-US" altLang="en-US" sz="1000">
                <a:solidFill>
                  <a:srgbClr val="333333"/>
                </a:solidFill>
                <a:hlinkClick r:id="rId3"/>
              </a:rPr>
              <a:t>https://doi.org/10.1093/database/bas053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of syntactic analysis of a sentence as performed by the Ontogene parser. Reprinted from Journal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bas053, </a:t>
            </a:r>
            <a:r>
              <a:rPr lang="en-US" altLang="en-US" sz="1000">
                <a:solidFill>
                  <a:srgbClr val="333333"/>
                </a:solidFill>
                <a:hlinkClick r:id="rId3"/>
              </a:rPr>
              <a:t>https://doi.org/10.1093/database/bas053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Official results of the BioCreative 2012 competition (task 1: ‘triage for the CTD database’). OntoGene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bas053, </a:t>
            </a:r>
            <a:r>
              <a:rPr lang="en-US" altLang="en-US" sz="1000">
                <a:solidFill>
                  <a:srgbClr val="333333"/>
                </a:solidFill>
                <a:hlinkClick r:id="rId3"/>
              </a:rPr>
              <a:t>https://doi.org/10.1093/database/bas053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ODIN interface: entity annotations and candidate interactions on a sample PubMed abstract.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bas053, </a:t>
            </a:r>
            <a:r>
              <a:rPr lang="en-US" altLang="en-US" sz="1000">
                <a:solidFill>
                  <a:srgbClr val="333333"/>
                </a:solidFill>
                <a:hlinkClick r:id="rId3"/>
              </a:rPr>
              <a:t>https://doi.org/10.1093/database/bas053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ODIN interface: entry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bas053, </a:t>
            </a:r>
            <a:r>
              <a:rPr lang="en-US" altLang="en-US" sz="1000">
                <a:solidFill>
                  <a:srgbClr val="333333"/>
                </a:solidFill>
                <a:hlinkClick r:id="rId3"/>
              </a:rPr>
              <a:t>https://doi.org/10.1093/database/bas053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architecture of the OntoGene system. The OntoGene pipeline delivers a richly annotated version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5 Example of syntactic analysis of a sentence as performed by the Ontogene parser. Reprinted from Journal of ...</vt:lpstr>
      <vt:lpstr>Figure 4 Official results of the BioCreative 2012 competition (task 1: ‘triage for the CTD database’). OntoGene was ...</vt:lpstr>
      <vt:lpstr>Figure 3 ODIN interface: entity annotations and candidate interactions on a sample PubMed abstract.
</vt:lpstr>
      <vt:lpstr>Figure 2 ODIN interface: entry page.
</vt:lpstr>
      <vt:lpstr>Figure 1 General architecture of the OntoGene system. The OntoGene pipeline delivers a richly annotated version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2024-05-19T17:38:18Z</dcterms:modified>
</cp:coreProperties>
</file>