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8E82AE-0F2D-49A2-8D47-CF8DF6148FC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C5AD08-A751-4F31-AE16-B2FEC489D69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example of binding site details html page. This binding site is located in LMNA gene.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073F15-2698-463C-8050-3182932F227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1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baad015,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An example of binding site details html page. This binding site is located in LMNA gene.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46065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An example of binding site details html page. This binding site is located in LMNA gene.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2024-05-19T10:55:58Z</dcterms:modified>
</cp:coreProperties>
</file>