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AE0DF9-131A-4274-B019-67EE6CF653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A1EF4D-267D-4F7E-8297-C148690EF1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Protocol for data preparation and managing of the simulations.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85DE85-109A-4268-9290-85BCA9D1F1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Protocol for data preparation and managing of the simulations.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683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Protocol for data preparation and managing of the simulations.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2024-05-19T22:56:05Z</dcterms:modified>
</cp:coreProperties>
</file>