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DAE732-7943-4D4D-9029-EBB4A450381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23E979-EE2A-422E-8619-37F4E470940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Official results of the BioCreative 2012 competition (task 1: ‘triage for the CTD database’). OntoGene was identified as ‘Group 116’. Reproduced from (18).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2013. Published by Oxford University Press.This is an Open Access article distributed under the terms of the Creative Commons Attribution License (http://creativecommons.org/licenses/by-nc/3.0/), which permits non-commercial reuse, distribution, and reproduction in any medium, provided the original work is properly cited. For commercial re-use, please contact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47CA51-83BF-4159-AA65-73AA0A5CD47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5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2013, , 2013, bas053,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Official results of the BioCreative 2012 competition (task 1: ‘triage for the CTD database’). OntoGene was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Official results of the BioCreative 2012 competition (task 1: ‘triage for the CTD database’). OntoGene was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2024-05-19T16:53:37Z</dcterms:modified>
</cp:coreProperties>
</file>