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FDB15-457D-44A3-B281-3DEC872BD0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AB6FB-B240-463F-8C2C-706D02DB6B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Our article prioritization method for the BioCreative 2012 Triage task. For input articles, features are generated in three different ways: word features including multiwords, MeSH terms and substance/journal names; semantic features utilizing dependency relations and a Semantic Model; topic features are extracted by LDA topic modeling.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B95430-9E0F-49AB-96B6-28567233AD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Our article prioritization method for the BioCreative 2012 Triage task. For input articles, features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07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Our article prioritization method for the BioCreative 2012 Triage task. For input articles, features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2024-05-19T10:23:30Z</dcterms:modified>
</cp:coreProperties>
</file>