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05F888-76C2-4FAB-8776-EC2988BE3B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AC358E-AB78-4D39-BE2B-7D780F3B9A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Strength of gene association with different male reproductive conditions based on percentage of references present in MIK.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CEDACD-F920-4E1D-9C6C-64EE52EF75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Strength of gene association with different male reproductive conditions based on percentage of references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566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Strength of gene association with different male reproductive conditions based on percentage of references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2024-05-19T13:11:55Z</dcterms:modified>
</cp:coreProperties>
</file>