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2F4760-1C66-4B03-A1D9-C494D3C10F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F9ACE-E7D7-4B51-B610-1A04E726E1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Distribution of three types of circRNAs in maize. (B) Visualization of the circRNA Zmays_10:10199025|10 199 243.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9FF539-6474-452B-81AD-E4708EA3D7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(A) Distribution of three types of circRNAs in maize. (B) Visualization of the circRNA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169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(A) Distribution of three types of circRNAs in maize. (B) Visualization of the circRNA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2024-05-19T16:41:00Z</dcterms:modified>
</cp:coreProperties>
</file>