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87FFD7-DC05-4A3A-98CA-8C7073C630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0DBDA5-695C-41DE-847E-117018C0A8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a page displaying search results. The JAMIR-eQTL database returns a table of related miR-eQTL records (a). All columns can be sorted, and records without variant alleles and beta values can be filtered. Detailed information on each eQTL plot can be displayed by clicking on the plot column link (b). A vector diagram of a boxplot displaying the association between variant genotypes and miRNA expression is presented, along with P-values and FDRs among the six dementia types and ALL.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075560-F029-496C-8D27-AD94EED8E5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baab072, </a:t>
            </a:r>
            <a:r>
              <a:rPr lang="en-US" altLang="en-US" sz="1000">
                <a:solidFill>
                  <a:srgbClr val="333333"/>
                </a:solidFill>
                <a:hlinkClick r:id="rId3"/>
              </a:rPr>
              <a:t>https://doi.org/10.1093/database/baab072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a page displaying search results. The JAMIR-eQTL database returns a table of related miR-eQTL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134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 of a page displaying search results. The JAMIR-eQTL database returns a table of related miR-eQTL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2024-05-19T14:30:25Z</dcterms:modified>
</cp:coreProperties>
</file>