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4306B8-0F2E-4EB1-8DDC-1FE4499692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3D5921-C411-4261-88F9-8B0148C720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Data Section of the Protein Page. This section of the Protein page contains two tables, one containing protein half-life data and the second containing the protein abundance data, and associated metadata, along with the original reference and the reference for the combined unified dataset. This table is both sortable and filterable.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CF610-A3B1-4C7A-89D5-E6F28469342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Protein Section of the Locus Summary Page. The protein section of the Locus Summary pages, located between the Sequence and Gene Ontology sections, contains the calculated median and MAD for the protein of interest expressed in molecules/cell in addition to basic sequence-derived information (length, molecular weight and isoelectric point). Median was calculated based on all values for a given protein from untreated cells, and MAD was calculated using the same values. When the median value was generated based on a single value, a MAD could not be calculated.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DCF610-A3B1-4C7A-89D5-E6F28469342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0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baaa008, </a:t>
            </a:r>
            <a:r>
              <a:rPr lang="en-US" altLang="en-US" sz="1000">
                <a:solidFill>
                  <a:srgbClr val="333333"/>
                </a:solidFill>
                <a:hlinkClick r:id="rId3"/>
              </a:rPr>
              <a:t>https://doi.org/10.1093/database/baaa008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Data Section of the Protein Page. This section of the Protein page contains two tables,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206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baaa008, </a:t>
            </a:r>
            <a:r>
              <a:rPr lang="en-US" altLang="en-US" sz="1000">
                <a:solidFill>
                  <a:srgbClr val="333333"/>
                </a:solidFill>
                <a:hlinkClick r:id="rId3"/>
              </a:rPr>
              <a:t>https://doi.org/10.1093/database/baaa008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Protein Section of the Locus Summary Page. The protein section of the Locus Summary pages, located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371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Experimental Data Section of the Protein Page. This section of the Protein page contains two tables, one ...</vt:lpstr>
      <vt:lpstr>Figure 2 Protein Section of the Locus Summary Page. The protein section of the Locus Summary pages, located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2024-05-19T10:56:07Z</dcterms:modified>
</cp:coreProperties>
</file>