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219AD-CB7B-4115-A421-B031353641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DB6F73-0862-401F-97A9-DC87B86C65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Overview of ESKtides. (A) Main functions of ESKtides, including the ‘Browse Genome’, ‘Browse Peptides’, ‘Analysis’, ‘Statistic’, ‘Download’ and ‘Help’ modules. (B) A table of queried strains or phages information in the ‘Browse Genome’ module. (C) A table of queried ESKAPE-derived peptides information in the ‘Browse Peptides’ module. (D) A graph of queried PGH distribution in the ‘Browse Genome’ module. (E) The annotation circos graph of queried strain. (F) Submit peptides sequences to score the bactericidal activity of the peptide. (G) Calculate peptides sequences physicochemical property.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0260A-E61D-4187-A167-D5106EB349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baae022, </a:t>
            </a:r>
            <a:r>
              <a:rPr lang="en-US" altLang="en-US" sz="1000">
                <a:solidFill>
                  <a:srgbClr val="333333"/>
                </a:solidFill>
                <a:hlinkClick r:id="rId3"/>
              </a:rPr>
              <a:t>https://doi.org/10.1093/database/baae022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Overview of ESKtides. (A) Main functions of ESKtides, including the ‘Browse Genome’, ‘Browse Peptides’,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1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Overview of ESKtides. (A) Main functions of ESKtides, including the ‘Browse Genome’, ‘Browse Peptides’,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2024-05-09T18:41:33Z</dcterms:modified>
</cp:coreProperties>
</file>