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5C1439-798D-4C5B-9207-03A14E88E4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1D15C9-2577-4FA3-AC53-AC441B42FE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Galaxy library containing pilot data from the 1000 Genomes project. This data was loaded directly into a Galaxy data library from the 1000 Genomes project FTP server. When a user imports a data set from a library, the underlying file on disk is not copied. Although each copy of a particular imported data set shares a reference to the same file on disk, the user is free to modify the metadata and attributes of their copy as they see fit.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3BBF7D-C6D6-4141-82C7-4EF764E3A7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 Galaxy library containing pilot data from the 1000 Genomes project. This data was loaded directly into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361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 Galaxy library containing pilot data from the 1000 Genomes project. This data was loaded directly into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2024-04-29T09:26:24Z</dcterms:modified>
</cp:coreProperties>
</file>