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75B44C-FEC1-4625-94C1-4AEA69B2A9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1A1DE-1B4E-4AAA-A807-BDF263F7C0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MantaID tool. (A) The theoretical framework MantaID. (B) The R package functions of MantaID. The wrapper function created by MantaID; a wrapper function ‘mi()’ is created that is used to group the functionalities of MantaID and can be executed to carry out all the steps of the MantaID workflow in a lazy fashion.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48F9C-42D7-414A-929C-22A7DB7B09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overview of the MantaID tool. (A) The theoretical framework MantaID. (B) The R package functions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51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overview of the MantaID tool. (A) The theoretical framework MantaID. (B) The R package functions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2024-05-01T22:57:09Z</dcterms:modified>
</cp:coreProperties>
</file>