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3C581-EB1C-4953-92E0-8C3448A8B7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66963-F666-4F9A-97DA-B8E095BD90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Relative expression of circRNAs in Zea mays. (B) Length distribution of full-length circRNAs in Zea mays.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21525-A23F-4495-AB8B-C15E514773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(A) Relative expression of circRNAs in Zea mays. (B) Length distribution of full-length circRNAs in Zea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7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(A) Relative expression of circRNAs in Zea mays. (B) Length distribution of full-length circRNAs in Zea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2024-05-19T13:57:58Z</dcterms:modified>
</cp:coreProperties>
</file>