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824A7-3DCF-4A8C-85E8-AD33A23FB8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163C0-9987-456F-83D0-20C3650DAB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Tripal Elasticsearch module depends on a number of other software packages. It works within the Drupal content management system and requires the core Tripal modules. To build indexes and run efficient searchs, it relies on an Elasticsearch cluster, which it communicates with via the Elasticsearch-PHP client. After installation of the software, all functionality can be controlled from web interfaces. The Drupal administrative user can configure and set up site-wide and customized search interfaces. Once those are active, all website users can perform fast, efficient searching with flexible search operators.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32430F-B826-4C1C-9A9B-3EBBC1B57B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bax052, </a:t>
            </a:r>
            <a:r>
              <a:rPr lang="en-US" altLang="en-US" sz="1000">
                <a:solidFill>
                  <a:srgbClr val="333333"/>
                </a:solidFill>
                <a:hlinkClick r:id="rId3"/>
              </a:rPr>
              <a:t>https://doi.org/10.1093/database/bax052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Tripal Elasticsearch module depends on a number of other software packages. It works within the Drupal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64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Tripal Elasticsearch module depends on a number of other software packages. It works within the Drupal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2024-05-18T07:27:42Z</dcterms:modified>
</cp:coreProperties>
</file>