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BDE1A-B919-4F01-8460-C80849B569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1B08A0-E236-4B08-B8F6-9F13C2EE66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Increasing popularity of the zebrafish xenograft model. Over the course of the last 10 years, the popularity of zebrafish xenograft models has been steadily increasing. Figure based on a https://www.pubmed.gov search for articles containing both the keywords zebrafish and xenograft.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65BAFA-D5A8-4F67-A6C6-F40EA992CA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Increasing popularity of the zebrafish xenograft model. Over the course of the last 10 years, the popularity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8011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Increasing popularity of the zebrafish xenograft model. Over the course of the last 10 years, the popularity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2024-05-18T21:15:03Z</dcterms:modified>
</cp:coreProperties>
</file>