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D0F376-2C2B-4F5A-A53A-E740A4907B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0A62F-9D72-4935-8F48-30A0BD8A4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 of the existing seri-databases from the year 2003 to 2015# generated using respective publication in the literature and database creation year from websites, where (#) represents 2015-continued year; (*) indicates database first published in 1999 and its updated versions considered from period 2003–2015; (**) indicates the same database with updated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85A71-6711-44F0-8BA4-DE7C5AFC66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Timeline of the existing seri-databases from the year 2003 to 2015# generated using respective publication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84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Timeline of the existing seri-databases from the year 2003 to 2015# generated using respective publication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2024-05-20T10:56:33Z</dcterms:modified>
</cp:coreProperties>
</file>