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4F409-DAF4-4073-A37B-004958FAF2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E0633-D8C6-4A61-9BA6-D3CFBD54D0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HeartBioPortal2.0’s differential gene expression feature. Users can visually explore the landscape of up- and downregulation of any gene across a variety of CVD-relevant phenotypes from GEO studies that have been further manually curated and harmonized for HeartBioPortal inclusion via a uniform data-processing pipeline (as described in Methods section). In addition, the Data Download button provides actionable metadata such as FDR adjusted P-value, fold change (presented as logFC) and PMID to facilitate exploratory data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F7105-80E5-4C1D-A440-7D8CC4FDDC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HeartBioPortal2.0’s differential gene expression feature. Users can visually explore the landscape of up-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03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HeartBioPortal2.0’s differential gene expression feature. Users can visually explore the landscape of up-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2024-05-19T19:26:51Z</dcterms:modified>
</cp:coreProperties>
</file>