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FB07E-4F2F-4C75-90C1-6DB4AD7D47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774DA4-8164-48A5-BAB1-9072A459AF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Schematic of the metadata model. The metadata model reflects how researchers perform laboratory and computational experiments. A single experiment can contain one or more replicates (see text). These replicates generate raw data files, which are then used in software and data processing pipelines to generate processed data files. Control experiments can be modeled similarly to experiments. Files from multiple experiments can be used as input for a single pipeline run.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CB0D8A-2FB8-4BD7-9924-FE239C90C2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baw001, </a:t>
            </a:r>
            <a:r>
              <a:rPr lang="en-US" altLang="en-US" sz="1000">
                <a:solidFill>
                  <a:srgbClr val="333333"/>
                </a:solidFill>
                <a:hlinkClick r:id="rId3"/>
              </a:rPr>
              <a:t>https://doi.org/10.1093/database/baw001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Schematic of the metadata model. The metadata model reflects how researchers perform laboratory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931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Schematic of the metadata model. The metadata model reflects how researchers perform laboratory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2024-05-19T08:54:54Z</dcterms:modified>
</cp:coreProperties>
</file>