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64D84-0759-40FE-A283-74E3DC9BAD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D38EF-AA78-46AF-BCE6-8927471D48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Organization of the different webpages related to each species: 1: systematic information and botanic description; 2: biological data and phenology; 3: ecological data and geographical distribution; 4: general and medicinal uses; 5: seeds data; 6: molecules and potentialities; 7: references; 8: plant sheet.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3BC78-4D9C-4116-AF57-A9F266025A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Organization of the different webpages related to each species: 1: systematic information and botanic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57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Organization of the different webpages related to each species: 1: systematic information and botanic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2024-05-14T17:31:58Z</dcterms:modified>
</cp:coreProperties>
</file>