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CF2B13-CCBC-4782-A963-954ABED298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BFFBD2-5FCA-4A56-ADC4-D1AB2D8739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3A6B9-27C9-4072-A0B5-04C93557FD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5380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2024-05-20T09:16:44Z</dcterms:modified>
</cp:coreProperties>
</file>