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DC127-5DB5-4C11-B415-D00667DEE8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585F0-2AF8-45ED-A2C4-C82E0F33D2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architecture of SM2PH central. SM2PH Central allows the generation of SM2PH instances (focusing on specific sets of target genes) which can access variant information through the new MSV3d, devoted to human variant data and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F424AC-2484-472E-AFFB-145654DC95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bas018, </a:t>
            </a:r>
            <a:r>
              <a:rPr lang="en-US" altLang="en-US" sz="1000">
                <a:solidFill>
                  <a:srgbClr val="333333"/>
                </a:solidFill>
                <a:hlinkClick r:id="rId3"/>
              </a:rPr>
              <a:t>https://doi.org/10.1093/database/bas018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architecture of SM2PH central. SM2PH Central allows the generation of SM2PH instances (focusing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496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General architecture of SM2PH central. SM2PH Central allows the generation of SM2PH instances (focusing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2024-05-19T16:20:05Z</dcterms:modified>
</cp:coreProperties>
</file>