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031FC1-5D1E-4F18-A799-B4E9ABA148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2B057C-D1E0-49AE-9E44-BEA3EF2225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top 10 significant enriched GO terms for non-isolated CHD. The statistical significance level (p.adjust, adjusted P-value) was depicted as different color. (X-axis indicated number of enriched genes; Y-axis indicated GO terms.)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7913C0-D7F4-4E95-8B06-92D5BA6084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The top 10 significant enriched GO terms for non-isolated CHD. The statistical significance level (p.adjust,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62300" y="1371600"/>
            <a:ext cx="281705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 The top 10 significant enriched GO terms for non-isolated CHD. The statistical significance level (p.adjust,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2024-05-19T17:55:53Z</dcterms:modified>
</cp:coreProperties>
</file>