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155DC7-5413-48F2-8D1F-B66C8ACCC1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174467-F1C7-49D6-974F-9D36BFD156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GO annotation based on the 965 proteins common in five body fluids.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A74A3D-8881-4390-8BA5-CED32C6465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Example of GO annotation based on the 965 proteins common in five body fluids.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834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Example of GO annotation based on the 965 proteins common in five body fluids.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2024-05-18T22:42:14Z</dcterms:modified>
</cp:coreProperties>
</file>