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99587F-848F-4658-A7A7-BFD5A44FA3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287BF5-DF4F-4439-B338-A1ECEC120F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schematic representation of malonylation process in a protein.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734E85-CF57-4A75-AC14-E2A111F76D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baad094,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schematic representation of malonylation process in a protein.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076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schematic representation of malonylation process in a protein.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2024-05-20T10:56:25Z</dcterms:modified>
</cp:coreProperties>
</file>