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F4BD8-A5E4-48BF-A90E-50E40A127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89B31-5B84-4752-946C-8FFD1B0B5F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COGVIC workflow of data selection and germline variant identification. (A) A total of 1 677 337 SRA entries with 17 545 study accessions were filtered out based on the inclusion criteria. (B) The pipeline of the COGVIC germline variant identifier.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DD5C4-E892-4BAA-95F8-93B6C76C7B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COGVIC workflow of data selection and germline variant identification. (A) A total of 1 677 337 SRA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14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COGVIC workflow of data selection and germline variant identification. (A) A total of 1 677 337 SRA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2024-05-19T13:43:51Z</dcterms:modified>
</cp:coreProperties>
</file>