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830701-2AC2-4DB9-AF6C-30EDA06A35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AADE83-6F6B-4651-ADC7-30EE04D96E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HDR relational framework. The relational design connecting the Homeodomain Resource's 14 primary tables are illustrated in the figure. Primary keys are indicated in red, foreign keys in green and keys characterized as both primary and foreign in blue. The new database design is centered around data found in the ‘Proteins’ table. All proteins are lineage-specific and linked to the ‘Organisms’ table. A single protein may contain one or more homeodomains related to the ‘Proteins_Homeodomains’ table. DNA-binding targets, protein–protein interactions, 3D structures and homeodomains implicated in human disorders are normalized and linked to the ‘Proteins’ table. External annotation from multiple databases are integrated via the ‘External_Ids’ table. Database entries are referenced with their primary citation via the ‘Publications’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DA6B3A-451A-482C-B50A-D203CA2346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bap004, </a:t>
            </a:r>
            <a:r>
              <a:rPr lang="en-US" altLang="en-US" sz="1000">
                <a:solidFill>
                  <a:srgbClr val="333333"/>
                </a:solidFill>
                <a:hlinkClick r:id="rId3"/>
              </a:rPr>
              <a:t>https://doi.org/10.1093/database/bap004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HDR relational framework. The relational design connecting the Homeodomain Resource's 14 primary tables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2718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HDR relational framework. The relational design connecting the Homeodomain Resource's 14 primary tables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2024-05-17T08:15:03Z</dcterms:modified>
</cp:coreProperties>
</file>