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5299D-2D32-4FE7-8BE1-2452BCD43C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BF504-BFF5-45F3-8391-A0804558F9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Tripal MegaSearch Administration page that supports configuration of various settings.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B32B7-EC55-4BCF-966D-E521C366F8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Tripal MegaSearch Administration page that supports configuration of various settings.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37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Tripal MegaSearch Administration page that supports configuration of various settings.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2024-05-19T16:54:11Z</dcterms:modified>
</cp:coreProperties>
</file>