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502666-D9B3-49AB-96CF-51AEEF6DBE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47117B-A87C-461B-8809-C81B03C921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mappings between different identifiers representing statements about similarity or identity of concepts across resources and vocabularies. Even with this simplified example, it is possible to see a range of mapping types, and that providing information about each mapping is crucial to understanding the bigger picture. This information helps avoid errors such as mistakenly conflating two variants of a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B74E54-4B6C-48EA-9B05-C5BFC1E532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 of mappings between different identifiers representing statements about similarity or identity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010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Example of mappings between different identifiers representing statements about similarity or identity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2024-05-18T23:18:53Z</dcterms:modified>
</cp:coreProperties>
</file>