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6AB7D-F999-4CCC-AF9F-FE34CBFEF3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079777-B133-492E-A73F-9E27C4EB20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query response with input as ‘P58340’ in the protein ID and protein sequence box.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C13F1-B077-441E-BE63-C222ACF027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 of query response with input as ‘P58340’ in the protein ID and protein sequence box.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62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 of query response with input as ‘P58340’ in the protein ID and protein sequence box.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2024-05-18T20:45:32Z</dcterms:modified>
</cp:coreProperties>
</file>