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9AE08B-F6A3-4937-AC02-A7FB1FC862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396BCA-83E2-4561-A202-F061865377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The neXtA 5 web interface. The query was {FER—vectorial—Diseases}, with 1990 as the lower limit (the date can be modified in advanced mode) for the publication dates. The output presents the first fifty results ranked over the chosen axis, with the score of the linear combination and the concepts identified in the PMID.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1FF52-3435-4697-917D-7115DDECFA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baw098, </a:t>
            </a:r>
            <a:r>
              <a:rPr lang="en-US" altLang="en-US" sz="1000">
                <a:solidFill>
                  <a:srgbClr val="333333"/>
                </a:solidFill>
                <a:hlinkClick r:id="rId3"/>
              </a:rPr>
              <a:t>https://doi.org/10.1093/database/baw098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 The neXtA </a:t>
            </a:r>
            <a:r>
              <a:rPr lang="en-US" altLang="en-US" b="0" baseline="-25000"/>
              <a:t>5</a:t>
            </a:r>
            <a:r>
              <a:rPr lang="en-US" altLang="en-US" b="0"/>
              <a:t> web interface. The query was {FER—vectorial—Diseases}, with 1990 as the lower limit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38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neXtA 5 web interface. The query was {FER—vectorial—Diseases}, with 1990 as the lower limit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2024-05-20T12:47:53Z</dcterms:modified>
</cp:coreProperties>
</file>