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D9648-D2B9-4362-BEB8-67140B87A1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D7D7D-C339-4574-A1B0-DC1ED10514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GeniePool’s UI. Genomic coordinates can be searched for variants within NGS samples from SRA. Results are displayed in a table with selectable rows. Variants can be filtered by sample attributes. Selecting a variant generates an interactive graph displaying relevant samples per study. Clicking a bar provides direct links for additional information regarding the study and each of the samples harbouring the variant.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BFA47-E66A-47F8-A817-A1446126DF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GeniePool’s UI. Genomic coordinates can be searched for variants within NGS samples from SRA. Results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GeniePool’s UI. Genomic coordinates can be searched for variants within NGS samples from SRA. Results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2024-07-27T06:24:26Z</dcterms:modified>
</cp:coreProperties>
</file>