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503A9-CE5D-4031-A004-6D5F1C196C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00691-D2DF-4C7F-A52F-44D5623FF7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 metadata can be edited by clicking the ‘Edit Experiment Information’ button in the experiment interface. ‘Accordian’-like elements, invisible until activated by the user, keep pages uncluttered, avoid time-consuming navigation and provide utility.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47F52-FDE0-4A56-8087-6C1B600969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Experiment metadata can be edited by clicking the ‘Edit Experiment Information’ button in the experiment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60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Experiment metadata can be edited by clicking the ‘Edit Experiment Information’ button in the experiment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2024-05-19T16:53:48Z</dcterms:modified>
</cp:coreProperties>
</file>