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E3F116-2E7D-4FA1-BC16-A2DEED3270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2CE1AB-27C2-43D9-AB19-FBA2F20EE4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annotation process. In each phase we denote how many documents were annotated and how many were shared across annotators. The error analysis is supervised by the annotation leader.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B2C151-D1ED-4CCC-8B0E-11A7865D85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baac043, </a:t>
            </a:r>
            <a:r>
              <a:rPr lang="en-US" altLang="en-US" sz="1000">
                <a:solidFill>
                  <a:srgbClr val="333333"/>
                </a:solidFill>
                <a:hlinkClick r:id="rId3"/>
              </a:rPr>
              <a:t>https://doi.org/10.1093/database/baac043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annotation process. In each phase we denote how many documents were annotated and how many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21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annotation process. In each phase we denote how many documents were annotated and how many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2024-04-27T20:01:54Z</dcterms:modified>
</cp:coreProperties>
</file>