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959AE-B7A7-48FE-A921-F0741B353F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75216-E3AF-4335-A3EC-E96DAA950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Epitope-wise comparison of antibody binding affinity for Spike D614 (blue bars) and Beta (red bars). Statistical significances were calculated using Welch’s t-test (****P &lt; 0.0001,*** P &lt; 0.001, **P &lt; 0.01, *P &lt; 0.05). Antibodies are grouped according to the epitope community, and the bars represent the mean binding affinity (note that Community 5d includes only two antibodies).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C3FCE-5566-474E-8162-ABE2127D10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Epitope-wise comparison of antibody binding affinity for Spike D614 (blue bars) and Beta (red bars).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6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Epitope-wise comparison of antibody binding affinity for Spike D614 (blue bars) and Beta (red bars).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2024-05-06T00:27:05Z</dcterms:modified>
</cp:coreProperties>
</file>