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8FD255-4782-4044-876A-224431BBF7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6097FA-B5D3-4A41-8C24-98FC0EFB8C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for ESKAPE-derived peptides mining. The main steps include annotation of phages and prophages, de-redundancy, search PGH structure and scoring of antibacterial activity.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6C2E42-AA86-41F5-8900-13AB8F3B0F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Workflow for ESKAPE-derived peptides mining. The main steps include annotation of phages and prophages,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576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Workflow for ESKAPE-derived peptides mining. The main steps include annotation of phages and prophages,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2024-05-09T13:46:28Z</dcterms:modified>
</cp:coreProperties>
</file>