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94F28-8AF1-45FB-B5F6-EEAF39CFE1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4AEC0F-4E82-4078-9843-A1C3EF026E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Browser in PyDISH. Select the axial ligand and protein function or enter a PDB ID, and click the ‘load’ button, and then the relevant data will be listed. The images can be enlarged by hovering the mouse cursor over each item.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BC750-279C-416A-A653-DA81944F8F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Browser in PyDISH. Select the axial ligand and protein function or enter a PDB ID, and click the ‘load’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12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Browser in PyDISH. Select the axial ligand and protein function or enter a PDB ID, and click the ‘load’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2024-05-15T06:00:19Z</dcterms:modified>
</cp:coreProperties>
</file>