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E02BB3-4510-45C0-9CA0-A9C6F4D9CC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F25297-6C61-4284-921A-3189B7058F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CycADS annotation management system workflow. Genomic information is combined in CycADS with the annotation data obtained using different methods and the collected data are filtered to produce the PathoLogic files (PF files output) that will then be used to generate the BioCyc databases with the Pathway Tools system (PathoLogic module). The annotations can also be extracted for other applications using the filtering system (other files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8571AF-1E48-4036-AD0F-EE913389CA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bar008, </a:t>
            </a:r>
            <a:r>
              <a:rPr lang="en-US" altLang="en-US" sz="1000">
                <a:solidFill>
                  <a:srgbClr val="333333"/>
                </a:solidFill>
                <a:hlinkClick r:id="rId3"/>
              </a:rPr>
              <a:t>https://doi.org/10.1093/database/bar008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CycADS annotation management system workflow. Genomic information is combined in CycADS with the annotation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CycADS annotation management system workflow. Genomic information is combined in CycADS with the annotation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2024-04-29T12:24:19Z</dcterms:modified>
</cp:coreProperties>
</file>