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F71FA-D444-47CB-B4A5-D2FF5C24B7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DD1A0-2EDE-41C8-9B69-FA28997370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for biocurators.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49DE3-7EB0-4830-8087-D794947EFE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interface for biocurators.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96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interface for biocurators.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2024-05-19T21:07:21Z</dcterms:modified>
</cp:coreProperties>
</file>