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B28CE-EA9C-4BCA-9738-EB992618D8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DEE42-DABE-412A-BCE5-7B3D871551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the webpage from which new data can be added by an authorized compiler.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9A0E8-CCB8-4C86-B571-B10B001522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Phenol-Explorer: screenshot of the webpage from which new data can be added by an authorized compiler.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Phenol-Explorer: screenshot of the webpage from which new data can be added by an authorized compiler.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2024-07-27T13:09:39Z</dcterms:modified>
</cp:coreProperties>
</file>