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70E8D9-3896-4D92-9632-797B72EFDB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F6BC0E-1DFD-4C2F-ACC2-9C3E0A4A12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Exhibit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Initial Plan for NIDDK Data Repository.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9F9A56-5B1F-457C-A961-3F8B7C9D32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Exhibit 1. </a:t>
            </a:r>
            <a:r>
              <a:rPr lang="en-US" altLang="en-US" b="0"/>
              <a:t>Initial Plan for NIDDK Data Repository.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05100" y="1371600"/>
            <a:ext cx="372217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Exhibit 1. Initial Plan for NIDDK Data Repository.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2024-05-18T21:15:03Z</dcterms:modified>
</cp:coreProperties>
</file>