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028FA-D089-4577-943A-C31C7D25CD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D9A99-378F-4C67-B929-D65FB9B35E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database components and data analysis modules used to obtain the specific results. Each tab is tagged, and their respective analyses of webservers or software are also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D748-0C99-40DA-9E6F-F8D39AB232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image of the basic information tab showing details about TFs from the dataset of the cohort study. The bottom panel shows the search module implemented in the database to obtain specific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D748-0C99-40DA-9E6F-F8D39AB232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Representation of the Sequence and structural information tab. (A) shows the tutorial image for accessing the gene sequence information of TFs. (B) shows the tutorial image of accessing the protein sequence information of TFs. (C) shows the tutorial image of accessing the protein structural information of TFs.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D748-0C99-40DA-9E6F-F8D39AB2324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Representative tutorial image of the Pathway information tab upon online access. The bottom panel views a sample pathway of TP53.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D748-0C99-40DA-9E6F-F8D39AB2324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Representative image of the Survival information tab, including a list of all TFs and their downloadable KM (kaplan-meier plot) plots. The bottom panel shows the sample survival KM plot for PIK3CA.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D748-0C99-40DA-9E6F-F8D39AB2324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Representative image of the DNA binding tab, including a list of all TFs and listed SVM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D748-0C99-40DA-9E6F-F8D39AB2324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Representative image of the Mutations tab with various headers representing each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D748-0C99-40DA-9E6F-F8D39AB2324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Representative image of the Drugs tab with various headers representing each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D748-0C99-40DA-9E6F-F8D39AB2324D}"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Representative image of the Downloads tab that contains all the files for downloads.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D748-0C99-40DA-9E6F-F8D39AB2324D}"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database components and data analysis modules used to obtain the specific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38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image of the basic information tab showing details about TFs from the dataset of the cohort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184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Representation of the Sequence and structural information tab. (A) shows the tutorial image for accessing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184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Representative tutorial image of the Pathway information tab upon online access. The bottom panel views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793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Representative image of the Survival information tab, including a list of all TFs and their downloadable KM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184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Representative image of the DNA binding tab, including a list of all TFs and listed SVM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184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Representative image of the Mutations tab with various headers representing each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4190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Representative image of the Drugs tab with various headers representing each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142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Representative image of the Downloads tab that contains all the files for downloads.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14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Schematic representation of the database components and data analysis modules used to obtain the specific ...</vt:lpstr>
      <vt:lpstr>Figure 2. Representative image of the basic information tab showing details about TFs from the dataset of the cohort ...</vt:lpstr>
      <vt:lpstr>Figure 3. Representation of the Sequence and structural information tab. (A) shows the tutorial image for accessing the ...</vt:lpstr>
      <vt:lpstr>Figure 4. Representative tutorial image of the Pathway information tab upon online access. The bottom panel views a ...</vt:lpstr>
      <vt:lpstr>Figure 5. Representative image of the Survival information tab, including a list of all TFs and their downloadable KM ...</vt:lpstr>
      <vt:lpstr>Figure 6. Representative image of the DNA binding tab, including a list of all TFs and listed SVM scores.
</vt:lpstr>
      <vt:lpstr>Figure 7. Representative image of the Mutations tab with various headers representing each feature.
</vt:lpstr>
      <vt:lpstr>Figure 8. Representative image of the Drugs tab with various headers representing each feature.
</vt:lpstr>
      <vt:lpstr>Figure 9. Representative image of the Downloads tab that contains all the files for downloads.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2024-05-19T16:41:13Z</dcterms:modified>
</cp:coreProperties>
</file>