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189370-839B-4F87-BD93-BD80B385B4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2751DD-6473-4A82-9155-5F8DD0932B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our final system for the BioCreative VII NLM-Chem track challenge.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F6E741-25D0-4D9E-9889-981E209584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Overview of our final system for the BioCreative VII NLM-Chem track challenge.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320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Overview of our final system for the BioCreative VII NLM-Chem track challenge.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2024-05-17T03:44:08Z</dcterms:modified>
</cp:coreProperties>
</file>