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D0750A-D615-476D-8636-6188C99FB6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6785F-1FB0-4C67-ACF4-0A6898A320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of the terpenome research platform.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41C09A-DC67-4551-8E7A-B7967EE179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Schematic diagram of the terpenome research platform.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734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Schematic diagram of the terpenome research platform.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2024-05-04T18:10:46Z</dcterms:modified>
</cp:coreProperties>
</file>