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FF63B-1017-49CD-B6B8-EC6C930AEA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02287-4E0B-44BB-B295-CE24BF8A8E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HPIs in HPIDB 2.0 based on the source database (A), host and pathogen (B) and distribution of the species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3029B-1288-4038-BB7B-45BBF93F8D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BVDV–bovine interaction network in HPIDB 2.0. The represented network is obtained by selecting ‘Network Visualization’ in the result page obtained from a taxon search of HPIDB 2.0 data for BVDV strain NADL. The view shows the options (including exporting network, removing redundant data, changing layout, colors/shapes and filtering by taxon, protein, interaction type and detection method) available to the user to generate a custom network. Red and blue nodes represent viral and host proteins, respectively. Node size reflects the number of interactions available for proteins in the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3029B-1288-4038-BB7B-45BBF93F8DA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HPIs in HPIDB 2.0 based on the source database (A), host and pathogen (B) and distribution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38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Visualization of BVDV–bovine interaction network in HPIDB 2.0. The represented network is obtained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02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Distribution of HPIs in HPIDB 2.0 based on the source database (A), host and pathogen (B) and distribution of ...</vt:lpstr>
      <vt:lpstr>Figure 2. Visualization of BVDV–bovine interaction network in HPIDB 2.0. The represented network is obtained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2024-05-20T20:31:25Z</dcterms:modified>
</cp:coreProperties>
</file>